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6" r:id="rId2"/>
    <p:sldId id="266" r:id="rId3"/>
    <p:sldId id="268" r:id="rId4"/>
    <p:sldId id="267" r:id="rId5"/>
    <p:sldId id="265" r:id="rId6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006600"/>
    <a:srgbClr val="CC00FF"/>
    <a:srgbClr val="800080"/>
    <a:srgbClr val="0066FF"/>
    <a:srgbClr val="006666"/>
    <a:srgbClr val="CC6600"/>
    <a:srgbClr val="009999"/>
    <a:srgbClr val="00808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0052" autoAdjust="0"/>
  </p:normalViewPr>
  <p:slideViewPr>
    <p:cSldViewPr>
      <p:cViewPr varScale="1">
        <p:scale>
          <a:sx n="63" d="100"/>
          <a:sy n="63" d="100"/>
        </p:scale>
        <p:origin x="-151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z="1600" dirty="0" smtClean="0"/>
              <a:t>Arrays and Operations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C115C-C1CF-45D2-A837-0D445462A5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082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0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06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example to start off showing how to use if structures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See example script</a:t>
            </a:r>
            <a:r>
              <a:rPr lang="en-US" baseline="0" dirty="0" smtClean="0"/>
              <a:t> on Blackboard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example to start off showing how to use switch structures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See example script</a:t>
            </a:r>
            <a:r>
              <a:rPr lang="en-US" baseline="0" dirty="0" smtClean="0"/>
              <a:t> on Blackboard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that</a:t>
            </a:r>
            <a:r>
              <a:rPr lang="en-US" baseline="0" dirty="0" smtClean="0"/>
              <a:t> can be used to show nested if structures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See example script on Blackboard for solution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r>
              <a:rPr lang="en-US" baseline="0" dirty="0" smtClean="0"/>
              <a:t> to show how to create conditions based off of a graph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See example script on Blackboard for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120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b="0" i="0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i="0" u="none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1460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/>
              <a:t>Conditional Statements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Example: </a:t>
            </a:r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</a:rPr>
              <a:t>myTrig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590800"/>
            <a:ext cx="8991600" cy="278892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Write a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script that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computes and displays the sine and cosine of an angle specified by the user.  The function will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prompt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user to enter the desired angle and the units for the angle (0 = degrees and 1 = radians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00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Example: </a:t>
            </a:r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myTrig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590800"/>
            <a:ext cx="8991600" cy="3657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Write a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script that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computes and displays the sine and cosine of an angle specified by the user.  The function will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prompt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user to enter the desired angle and the units for the angle (0 = degrees and 1 = radians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Rewrite the script using the opposite conditional structure:</a:t>
            </a:r>
          </a:p>
          <a:p>
            <a:pPr marL="912813" indent="-273050"/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If statement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 Switch statement</a:t>
            </a:r>
          </a:p>
          <a:p>
            <a:pPr marL="912813" indent="-273050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Switch statement  If statement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97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418" y="6858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Example: IsTriangle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5636" y="2209800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Write a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script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that takes the length of three sides as inputs and determines if the sides can form a triangle.  If the sides can form a triangle, the function determines the type of the triangle (equilateral, isosceles, or scalene) and calculates the area of the triangle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34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Engineering Example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79"/>
            <a:ext cx="8229600" cy="478611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Write a script that will ask the user for a percent of material B and a temperature and will produce the phase diagram, mark the point, and tell the user the phase of the material</a:t>
            </a:r>
          </a:p>
          <a:p>
            <a:pPr lvl="1"/>
            <a:r>
              <a:rPr lang="en-US" dirty="0" smtClean="0"/>
              <a:t>Melting </a:t>
            </a:r>
            <a:r>
              <a:rPr lang="en-US" dirty="0" smtClean="0"/>
              <a:t>point of A = 640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 lvl="1"/>
            <a:r>
              <a:rPr lang="en-US" dirty="0" smtClean="0"/>
              <a:t>Melting point of B = 725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 lvl="1"/>
            <a:r>
              <a:rPr lang="en-US" dirty="0" smtClean="0"/>
              <a:t>Eutectic point = 40%B</a:t>
            </a:r>
          </a:p>
          <a:p>
            <a:pPr lvl="1"/>
            <a:r>
              <a:rPr lang="en-US" dirty="0" smtClean="0"/>
              <a:t>Eutectic line = 170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 lvl="1"/>
            <a:r>
              <a:rPr lang="en-US" dirty="0" smtClean="0"/>
              <a:t>Eutectic line begins at 15%B</a:t>
            </a:r>
            <a:br>
              <a:rPr lang="en-US" dirty="0" smtClean="0"/>
            </a:br>
            <a:r>
              <a:rPr lang="en-US" dirty="0" smtClean="0"/>
              <a:t>and ends at 90%B</a:t>
            </a:r>
            <a:endParaRPr lang="en-US" dirty="0"/>
          </a:p>
        </p:txBody>
      </p:sp>
      <p:pic>
        <p:nvPicPr>
          <p:cNvPr id="4" name="Picture 3" descr="Copper-Nickel%20phas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5917" y="3657600"/>
            <a:ext cx="3946172" cy="263078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531555" y="534670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5422" y="437585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421377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92622" y="421377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4702" y="437585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04702" y="5173326"/>
            <a:ext cx="26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22201" y="516203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49112" y="4780238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06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Conditional Statements&amp;quot;&quot;/&gt;&lt;property id=&quot;20307&quot; value=&quot;256&quot;/&gt;&lt;/object&gt;&lt;object type=&quot;3&quot; unique_id=&quot;10295&quot;&gt;&lt;property id=&quot;20148&quot; value=&quot;5&quot;/&gt;&lt;property id=&quot;20300&quot; value=&quot;Slide 2 - &amp;quot;Example: myTrig&amp;quot;&quot;/&gt;&lt;property id=&quot;20307&quot; value=&quot;266&quot;/&gt;&lt;/object&gt;&lt;object type=&quot;3&quot; unique_id=&quot;10296&quot;&gt;&lt;property id=&quot;20148&quot; value=&quot;5&quot;/&gt;&lt;property id=&quot;20300&quot; value=&quot;Slide 3 - &amp;quot;Example: myTrig&amp;quot;&quot;/&gt;&lt;property id=&quot;20307&quot; value=&quot;268&quot;/&gt;&lt;/object&gt;&lt;object type=&quot;3&quot; unique_id=&quot;10297&quot;&gt;&lt;property id=&quot;20148&quot; value=&quot;5&quot;/&gt;&lt;property id=&quot;20300&quot; value=&quot;Slide 4 - &amp;quot;Example: IsTriangle&amp;quot;&quot;/&gt;&lt;property id=&quot;20307&quot; value=&quot;267&quot;/&gt;&lt;/object&gt;&lt;object type=&quot;3&quot; unique_id=&quot;10298&quot;&gt;&lt;property id=&quot;20148&quot; value=&quot;5&quot;/&gt;&lt;property id=&quot;20300&quot; value=&quot;Slide 5 - &amp;quot;Engineering Example&amp;quot;&quot;/&gt;&lt;property id=&quot;20307&quot; value=&quot;265&quot;/&gt;&lt;/object&gt;&lt;/object&gt;&lt;object type=&quot;8&quot; unique_id=&quot;10028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2672</TotalTime>
  <Words>302</Words>
  <Application>Microsoft Office PowerPoint</Application>
  <PresentationFormat>On-screen Show (4:3)</PresentationFormat>
  <Paragraphs>39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Conditional Statements</vt:lpstr>
      <vt:lpstr>Example: myTrig</vt:lpstr>
      <vt:lpstr>Example: myTrig</vt:lpstr>
      <vt:lpstr>Example: IsTriangle</vt:lpstr>
      <vt:lpstr>Engineering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Arrays and Operations</dc:title>
  <dc:creator>Kathy</dc:creator>
  <cp:lastModifiedBy>bucksgy</cp:lastModifiedBy>
  <cp:revision>317</cp:revision>
  <cp:lastPrinted>2010-02-24T15:29:45Z</cp:lastPrinted>
  <dcterms:created xsi:type="dcterms:W3CDTF">2009-01-04T18:54:06Z</dcterms:created>
  <dcterms:modified xsi:type="dcterms:W3CDTF">2013-09-28T17:47:07Z</dcterms:modified>
</cp:coreProperties>
</file>